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7" r:id="rId11"/>
    <p:sldId id="264" r:id="rId12"/>
    <p:sldId id="266" r:id="rId13"/>
  </p:sldIdLst>
  <p:sldSz cx="10080625" cy="7740650"/>
  <p:notesSz cx="6858000" cy="9144000"/>
  <p:defaultTextStyle>
    <a:defPPr>
      <a:defRPr lang="en-US"/>
    </a:defPPr>
    <a:lvl1pPr marL="0" algn="l" defTabSz="1062076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1pPr>
    <a:lvl2pPr marL="531038" algn="l" defTabSz="1062076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2pPr>
    <a:lvl3pPr marL="1062076" algn="l" defTabSz="1062076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3pPr>
    <a:lvl4pPr marL="1593113" algn="l" defTabSz="1062076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4pPr>
    <a:lvl5pPr marL="2124151" algn="l" defTabSz="1062076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5pPr>
    <a:lvl6pPr marL="2655189" algn="l" defTabSz="1062076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6pPr>
    <a:lvl7pPr marL="3186227" algn="l" defTabSz="1062076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7pPr>
    <a:lvl8pPr marL="3717265" algn="l" defTabSz="1062076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8pPr>
    <a:lvl9pPr marL="4248302" algn="l" defTabSz="1062076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4" d="100"/>
          <a:sy n="74" d="100"/>
        </p:scale>
        <p:origin x="-1474" y="-77"/>
      </p:cViewPr>
      <p:guideLst>
        <p:guide orient="horz" pos="2438"/>
        <p:guide pos="317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6048" y="2404623"/>
            <a:ext cx="8568532" cy="165922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2096" y="4386369"/>
            <a:ext cx="7056437" cy="1978166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5310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620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931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241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655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1862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7172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2483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47C63-F035-4873-929F-929F9309E3A6}" type="datetimeFigureOut">
              <a:rPr lang="en-CA" smtClean="0"/>
              <a:pPr/>
              <a:t>14/04/2016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B3A53-F067-481B-A288-2C6B3D5FF2A5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47C63-F035-4873-929F-929F9309E3A6}" type="datetimeFigureOut">
              <a:rPr lang="en-CA" smtClean="0"/>
              <a:pPr/>
              <a:t>14/04/2016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B3A53-F067-481B-A288-2C6B3D5FF2A5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08454" y="309989"/>
            <a:ext cx="2268141" cy="66046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4032" y="309989"/>
            <a:ext cx="6636411" cy="66046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47C63-F035-4873-929F-929F9309E3A6}" type="datetimeFigureOut">
              <a:rPr lang="en-CA" smtClean="0"/>
              <a:pPr/>
              <a:t>14/04/2016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B3A53-F067-481B-A288-2C6B3D5FF2A5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47C63-F035-4873-929F-929F9309E3A6}" type="datetimeFigureOut">
              <a:rPr lang="en-CA" smtClean="0"/>
              <a:pPr/>
              <a:t>14/04/2016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B3A53-F067-481B-A288-2C6B3D5FF2A5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6301" y="4974088"/>
            <a:ext cx="8568532" cy="1537379"/>
          </a:xfrm>
        </p:spPr>
        <p:txBody>
          <a:bodyPr anchor="t"/>
          <a:lstStyle>
            <a:lvl1pPr algn="l">
              <a:defRPr sz="4600" b="1" cap="all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6301" y="3280818"/>
            <a:ext cx="8568532" cy="1693267"/>
          </a:xfrm>
        </p:spPr>
        <p:txBody>
          <a:bodyPr anchor="b"/>
          <a:lstStyle>
            <a:lvl1pPr marL="0" indent="0">
              <a:buNone/>
              <a:defRPr sz="2300">
                <a:solidFill>
                  <a:schemeClr val="tx1">
                    <a:tint val="75000"/>
                  </a:schemeClr>
                </a:solidFill>
              </a:defRPr>
            </a:lvl1pPr>
            <a:lvl2pPr marL="531038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106207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3pPr>
            <a:lvl4pPr marL="159311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212415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65518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318622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71726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424830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47C63-F035-4873-929F-929F9309E3A6}" type="datetimeFigureOut">
              <a:rPr lang="en-CA" smtClean="0"/>
              <a:pPr/>
              <a:t>14/04/2016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B3A53-F067-481B-A288-2C6B3D5FF2A5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4032" y="1806155"/>
            <a:ext cx="4452276" cy="5108471"/>
          </a:xfrm>
        </p:spPr>
        <p:txBody>
          <a:bodyPr/>
          <a:lstStyle>
            <a:lvl1pPr>
              <a:defRPr sz="3300"/>
            </a:lvl1pPr>
            <a:lvl2pPr>
              <a:defRPr sz="2800"/>
            </a:lvl2pPr>
            <a:lvl3pPr>
              <a:defRPr sz="23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24320" y="1806155"/>
            <a:ext cx="4452276" cy="5108471"/>
          </a:xfrm>
        </p:spPr>
        <p:txBody>
          <a:bodyPr/>
          <a:lstStyle>
            <a:lvl1pPr>
              <a:defRPr sz="3300"/>
            </a:lvl1pPr>
            <a:lvl2pPr>
              <a:defRPr sz="2800"/>
            </a:lvl2pPr>
            <a:lvl3pPr>
              <a:defRPr sz="23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47C63-F035-4873-929F-929F9309E3A6}" type="datetimeFigureOut">
              <a:rPr lang="en-CA" smtClean="0"/>
              <a:pPr/>
              <a:t>14/04/2016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B3A53-F067-481B-A288-2C6B3D5FF2A5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4031" y="1732688"/>
            <a:ext cx="4454027" cy="722101"/>
          </a:xfrm>
        </p:spPr>
        <p:txBody>
          <a:bodyPr anchor="b"/>
          <a:lstStyle>
            <a:lvl1pPr marL="0" indent="0">
              <a:buNone/>
              <a:defRPr sz="2800" b="1"/>
            </a:lvl1pPr>
            <a:lvl2pPr marL="531038" indent="0">
              <a:buNone/>
              <a:defRPr sz="2300" b="1"/>
            </a:lvl2pPr>
            <a:lvl3pPr marL="1062076" indent="0">
              <a:buNone/>
              <a:defRPr sz="2100" b="1"/>
            </a:lvl3pPr>
            <a:lvl4pPr marL="1593113" indent="0">
              <a:buNone/>
              <a:defRPr sz="1900" b="1"/>
            </a:lvl4pPr>
            <a:lvl5pPr marL="2124151" indent="0">
              <a:buNone/>
              <a:defRPr sz="1900" b="1"/>
            </a:lvl5pPr>
            <a:lvl6pPr marL="2655189" indent="0">
              <a:buNone/>
              <a:defRPr sz="1900" b="1"/>
            </a:lvl6pPr>
            <a:lvl7pPr marL="3186227" indent="0">
              <a:buNone/>
              <a:defRPr sz="1900" b="1"/>
            </a:lvl7pPr>
            <a:lvl8pPr marL="3717265" indent="0">
              <a:buNone/>
              <a:defRPr sz="1900" b="1"/>
            </a:lvl8pPr>
            <a:lvl9pPr marL="4248302" indent="0">
              <a:buNone/>
              <a:defRPr sz="19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4031" y="2454789"/>
            <a:ext cx="4454027" cy="4459834"/>
          </a:xfrm>
        </p:spPr>
        <p:txBody>
          <a:bodyPr/>
          <a:lstStyle>
            <a:lvl1pPr>
              <a:defRPr sz="2800"/>
            </a:lvl1pPr>
            <a:lvl2pPr>
              <a:defRPr sz="2300"/>
            </a:lvl2pPr>
            <a:lvl3pPr>
              <a:defRPr sz="21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20820" y="1732688"/>
            <a:ext cx="4455776" cy="722101"/>
          </a:xfrm>
        </p:spPr>
        <p:txBody>
          <a:bodyPr anchor="b"/>
          <a:lstStyle>
            <a:lvl1pPr marL="0" indent="0">
              <a:buNone/>
              <a:defRPr sz="2800" b="1"/>
            </a:lvl1pPr>
            <a:lvl2pPr marL="531038" indent="0">
              <a:buNone/>
              <a:defRPr sz="2300" b="1"/>
            </a:lvl2pPr>
            <a:lvl3pPr marL="1062076" indent="0">
              <a:buNone/>
              <a:defRPr sz="2100" b="1"/>
            </a:lvl3pPr>
            <a:lvl4pPr marL="1593113" indent="0">
              <a:buNone/>
              <a:defRPr sz="1900" b="1"/>
            </a:lvl4pPr>
            <a:lvl5pPr marL="2124151" indent="0">
              <a:buNone/>
              <a:defRPr sz="1900" b="1"/>
            </a:lvl5pPr>
            <a:lvl6pPr marL="2655189" indent="0">
              <a:buNone/>
              <a:defRPr sz="1900" b="1"/>
            </a:lvl6pPr>
            <a:lvl7pPr marL="3186227" indent="0">
              <a:buNone/>
              <a:defRPr sz="1900" b="1"/>
            </a:lvl7pPr>
            <a:lvl8pPr marL="3717265" indent="0">
              <a:buNone/>
              <a:defRPr sz="1900" b="1"/>
            </a:lvl8pPr>
            <a:lvl9pPr marL="4248302" indent="0">
              <a:buNone/>
              <a:defRPr sz="19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20820" y="2454789"/>
            <a:ext cx="4455776" cy="4459834"/>
          </a:xfrm>
        </p:spPr>
        <p:txBody>
          <a:bodyPr/>
          <a:lstStyle>
            <a:lvl1pPr>
              <a:defRPr sz="2800"/>
            </a:lvl1pPr>
            <a:lvl2pPr>
              <a:defRPr sz="2300"/>
            </a:lvl2pPr>
            <a:lvl3pPr>
              <a:defRPr sz="21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47C63-F035-4873-929F-929F9309E3A6}" type="datetimeFigureOut">
              <a:rPr lang="en-CA" smtClean="0"/>
              <a:pPr/>
              <a:t>14/04/2016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B3A53-F067-481B-A288-2C6B3D5FF2A5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47C63-F035-4873-929F-929F9309E3A6}" type="datetimeFigureOut">
              <a:rPr lang="en-CA" smtClean="0"/>
              <a:pPr/>
              <a:t>14/04/2016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B3A53-F067-481B-A288-2C6B3D5FF2A5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47C63-F035-4873-929F-929F9309E3A6}" type="datetimeFigureOut">
              <a:rPr lang="en-CA" smtClean="0"/>
              <a:pPr/>
              <a:t>14/04/2016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B3A53-F067-481B-A288-2C6B3D5FF2A5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034" y="308193"/>
            <a:ext cx="3316456" cy="1311610"/>
          </a:xfrm>
        </p:spPr>
        <p:txBody>
          <a:bodyPr anchor="b"/>
          <a:lstStyle>
            <a:lvl1pPr algn="l">
              <a:defRPr sz="2300" b="1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1245" y="308197"/>
            <a:ext cx="5635350" cy="6606430"/>
          </a:xfrm>
        </p:spPr>
        <p:txBody>
          <a:bodyPr/>
          <a:lstStyle>
            <a:lvl1pPr>
              <a:defRPr sz="3700"/>
            </a:lvl1pPr>
            <a:lvl2pPr>
              <a:defRPr sz="3300"/>
            </a:lvl2pPr>
            <a:lvl3pPr>
              <a:defRPr sz="2800"/>
            </a:lvl3pPr>
            <a:lvl4pPr>
              <a:defRPr sz="2300"/>
            </a:lvl4pPr>
            <a:lvl5pPr>
              <a:defRPr sz="23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4034" y="1619806"/>
            <a:ext cx="3316456" cy="5294820"/>
          </a:xfrm>
        </p:spPr>
        <p:txBody>
          <a:bodyPr/>
          <a:lstStyle>
            <a:lvl1pPr marL="0" indent="0">
              <a:buNone/>
              <a:defRPr sz="1600"/>
            </a:lvl1pPr>
            <a:lvl2pPr marL="531038" indent="0">
              <a:buNone/>
              <a:defRPr sz="1400"/>
            </a:lvl2pPr>
            <a:lvl3pPr marL="1062076" indent="0">
              <a:buNone/>
              <a:defRPr sz="1200"/>
            </a:lvl3pPr>
            <a:lvl4pPr marL="1593113" indent="0">
              <a:buNone/>
              <a:defRPr sz="1000"/>
            </a:lvl4pPr>
            <a:lvl5pPr marL="2124151" indent="0">
              <a:buNone/>
              <a:defRPr sz="1000"/>
            </a:lvl5pPr>
            <a:lvl6pPr marL="2655189" indent="0">
              <a:buNone/>
              <a:defRPr sz="1000"/>
            </a:lvl6pPr>
            <a:lvl7pPr marL="3186227" indent="0">
              <a:buNone/>
              <a:defRPr sz="1000"/>
            </a:lvl7pPr>
            <a:lvl8pPr marL="3717265" indent="0">
              <a:buNone/>
              <a:defRPr sz="1000"/>
            </a:lvl8pPr>
            <a:lvl9pPr marL="4248302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47C63-F035-4873-929F-929F9309E3A6}" type="datetimeFigureOut">
              <a:rPr lang="en-CA" smtClean="0"/>
              <a:pPr/>
              <a:t>14/04/2016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B3A53-F067-481B-A288-2C6B3D5FF2A5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5874" y="5418455"/>
            <a:ext cx="6048375" cy="639679"/>
          </a:xfrm>
        </p:spPr>
        <p:txBody>
          <a:bodyPr anchor="b"/>
          <a:lstStyle>
            <a:lvl1pPr algn="l">
              <a:defRPr sz="2300" b="1"/>
            </a:lvl1pPr>
          </a:lstStyle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5874" y="691642"/>
            <a:ext cx="6048375" cy="4644390"/>
          </a:xfrm>
        </p:spPr>
        <p:txBody>
          <a:bodyPr/>
          <a:lstStyle>
            <a:lvl1pPr marL="0" indent="0">
              <a:buNone/>
              <a:defRPr sz="3700"/>
            </a:lvl1pPr>
            <a:lvl2pPr marL="531038" indent="0">
              <a:buNone/>
              <a:defRPr sz="3300"/>
            </a:lvl2pPr>
            <a:lvl3pPr marL="1062076" indent="0">
              <a:buNone/>
              <a:defRPr sz="2800"/>
            </a:lvl3pPr>
            <a:lvl4pPr marL="1593113" indent="0">
              <a:buNone/>
              <a:defRPr sz="2300"/>
            </a:lvl4pPr>
            <a:lvl5pPr marL="2124151" indent="0">
              <a:buNone/>
              <a:defRPr sz="2300"/>
            </a:lvl5pPr>
            <a:lvl6pPr marL="2655189" indent="0">
              <a:buNone/>
              <a:defRPr sz="2300"/>
            </a:lvl6pPr>
            <a:lvl7pPr marL="3186227" indent="0">
              <a:buNone/>
              <a:defRPr sz="2300"/>
            </a:lvl7pPr>
            <a:lvl8pPr marL="3717265" indent="0">
              <a:buNone/>
              <a:defRPr sz="2300"/>
            </a:lvl8pPr>
            <a:lvl9pPr marL="4248302" indent="0">
              <a:buNone/>
              <a:defRPr sz="2300"/>
            </a:lvl9pPr>
          </a:lstStyle>
          <a:p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5874" y="6058134"/>
            <a:ext cx="6048375" cy="908451"/>
          </a:xfrm>
        </p:spPr>
        <p:txBody>
          <a:bodyPr/>
          <a:lstStyle>
            <a:lvl1pPr marL="0" indent="0">
              <a:buNone/>
              <a:defRPr sz="1600"/>
            </a:lvl1pPr>
            <a:lvl2pPr marL="531038" indent="0">
              <a:buNone/>
              <a:defRPr sz="1400"/>
            </a:lvl2pPr>
            <a:lvl3pPr marL="1062076" indent="0">
              <a:buNone/>
              <a:defRPr sz="1200"/>
            </a:lvl3pPr>
            <a:lvl4pPr marL="1593113" indent="0">
              <a:buNone/>
              <a:defRPr sz="1000"/>
            </a:lvl4pPr>
            <a:lvl5pPr marL="2124151" indent="0">
              <a:buNone/>
              <a:defRPr sz="1000"/>
            </a:lvl5pPr>
            <a:lvl6pPr marL="2655189" indent="0">
              <a:buNone/>
              <a:defRPr sz="1000"/>
            </a:lvl6pPr>
            <a:lvl7pPr marL="3186227" indent="0">
              <a:buNone/>
              <a:defRPr sz="1000"/>
            </a:lvl7pPr>
            <a:lvl8pPr marL="3717265" indent="0">
              <a:buNone/>
              <a:defRPr sz="1000"/>
            </a:lvl8pPr>
            <a:lvl9pPr marL="4248302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47C63-F035-4873-929F-929F9309E3A6}" type="datetimeFigureOut">
              <a:rPr lang="en-CA" smtClean="0"/>
              <a:pPr/>
              <a:t>14/04/2016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B3A53-F067-481B-A288-2C6B3D5FF2A5}" type="slidenum">
              <a:rPr lang="en-CA" smtClean="0"/>
              <a:pPr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4034" y="309985"/>
            <a:ext cx="9072563" cy="1290108"/>
          </a:xfrm>
          <a:prstGeom prst="rect">
            <a:avLst/>
          </a:prstGeom>
        </p:spPr>
        <p:txBody>
          <a:bodyPr vert="horz" lIns="106208" tIns="53104" rIns="106208" bIns="53104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4034" y="1806155"/>
            <a:ext cx="9072563" cy="5108471"/>
          </a:xfrm>
          <a:prstGeom prst="rect">
            <a:avLst/>
          </a:prstGeom>
        </p:spPr>
        <p:txBody>
          <a:bodyPr vert="horz" lIns="106208" tIns="53104" rIns="106208" bIns="53104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04031" y="7174440"/>
            <a:ext cx="2352146" cy="412118"/>
          </a:xfrm>
          <a:prstGeom prst="rect">
            <a:avLst/>
          </a:prstGeom>
        </p:spPr>
        <p:txBody>
          <a:bodyPr vert="horz" lIns="106208" tIns="53104" rIns="106208" bIns="53104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347C63-F035-4873-929F-929F9309E3A6}" type="datetimeFigureOut">
              <a:rPr lang="en-CA" smtClean="0"/>
              <a:pPr/>
              <a:t>14/04/2016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44214" y="7174440"/>
            <a:ext cx="3192198" cy="412118"/>
          </a:xfrm>
          <a:prstGeom prst="rect">
            <a:avLst/>
          </a:prstGeom>
        </p:spPr>
        <p:txBody>
          <a:bodyPr vert="horz" lIns="106208" tIns="53104" rIns="106208" bIns="53104" rtlCol="0" anchor="ctr"/>
          <a:lstStyle>
            <a:lvl1pPr algn="ct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24448" y="7174440"/>
            <a:ext cx="2352146" cy="412118"/>
          </a:xfrm>
          <a:prstGeom prst="rect">
            <a:avLst/>
          </a:prstGeom>
        </p:spPr>
        <p:txBody>
          <a:bodyPr vert="horz" lIns="106208" tIns="53104" rIns="106208" bIns="53104" rtlCol="0" anchor="ctr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0B3A53-F067-481B-A288-2C6B3D5FF2A5}" type="slidenum">
              <a:rPr lang="en-CA" smtClean="0"/>
              <a:pPr/>
              <a:t>‹#›</a:t>
            </a:fld>
            <a:endParaRPr lang="en-C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1062076" rtl="0" eaLnBrk="1" latinLnBrk="0" hangingPunct="1">
        <a:spcBef>
          <a:spcPct val="0"/>
        </a:spcBef>
        <a:buNone/>
        <a:defRPr sz="51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98278" indent="-398278" algn="l" defTabSz="1062076" rtl="0" eaLnBrk="1" latinLnBrk="0" hangingPunct="1">
        <a:spcBef>
          <a:spcPct val="20000"/>
        </a:spcBef>
        <a:buFont typeface="Arial" pitchFamily="34" charset="0"/>
        <a:buChar char="•"/>
        <a:defRPr sz="3700" kern="1200">
          <a:solidFill>
            <a:schemeClr val="tx1"/>
          </a:solidFill>
          <a:latin typeface="+mn-lt"/>
          <a:ea typeface="+mn-ea"/>
          <a:cs typeface="+mn-cs"/>
        </a:defRPr>
      </a:lvl1pPr>
      <a:lvl2pPr marL="862936" indent="-331899" algn="l" defTabSz="1062076" rtl="0" eaLnBrk="1" latinLnBrk="0" hangingPunct="1">
        <a:spcBef>
          <a:spcPct val="20000"/>
        </a:spcBef>
        <a:buFont typeface="Arial" pitchFamily="34" charset="0"/>
        <a:buChar char="–"/>
        <a:defRPr sz="3300" kern="1200">
          <a:solidFill>
            <a:schemeClr val="tx1"/>
          </a:solidFill>
          <a:latin typeface="+mn-lt"/>
          <a:ea typeface="+mn-ea"/>
          <a:cs typeface="+mn-cs"/>
        </a:defRPr>
      </a:lvl2pPr>
      <a:lvl3pPr marL="1327595" indent="-265519" algn="l" defTabSz="1062076" rtl="0" eaLnBrk="1" latinLnBrk="0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858632" indent="-265519" algn="l" defTabSz="1062076" rtl="0" eaLnBrk="1" latinLnBrk="0" hangingPunct="1">
        <a:spcBef>
          <a:spcPct val="20000"/>
        </a:spcBef>
        <a:buFont typeface="Arial" pitchFamily="34" charset="0"/>
        <a:buChar char="–"/>
        <a:defRPr sz="2300" kern="1200">
          <a:solidFill>
            <a:schemeClr val="tx1"/>
          </a:solidFill>
          <a:latin typeface="+mn-lt"/>
          <a:ea typeface="+mn-ea"/>
          <a:cs typeface="+mn-cs"/>
        </a:defRPr>
      </a:lvl4pPr>
      <a:lvl5pPr marL="2389670" indent="-265519" algn="l" defTabSz="1062076" rtl="0" eaLnBrk="1" latinLnBrk="0" hangingPunct="1">
        <a:spcBef>
          <a:spcPct val="20000"/>
        </a:spcBef>
        <a:buFont typeface="Arial" pitchFamily="34" charset="0"/>
        <a:buChar char="»"/>
        <a:defRPr sz="2300" kern="1200">
          <a:solidFill>
            <a:schemeClr val="tx1"/>
          </a:solidFill>
          <a:latin typeface="+mn-lt"/>
          <a:ea typeface="+mn-ea"/>
          <a:cs typeface="+mn-cs"/>
        </a:defRPr>
      </a:lvl5pPr>
      <a:lvl6pPr marL="2920708" indent="-265519" algn="l" defTabSz="1062076" rtl="0" eaLnBrk="1" latinLnBrk="0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6pPr>
      <a:lvl7pPr marL="3451746" indent="-265519" algn="l" defTabSz="1062076" rtl="0" eaLnBrk="1" latinLnBrk="0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7pPr>
      <a:lvl8pPr marL="3982784" indent="-265519" algn="l" defTabSz="1062076" rtl="0" eaLnBrk="1" latinLnBrk="0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8pPr>
      <a:lvl9pPr marL="4513821" indent="-265519" algn="l" defTabSz="1062076" rtl="0" eaLnBrk="1" latinLnBrk="0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62076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31038" algn="l" defTabSz="1062076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62076" algn="l" defTabSz="1062076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593113" algn="l" defTabSz="1062076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124151" algn="l" defTabSz="1062076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655189" algn="l" defTabSz="1062076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186227" algn="l" defTabSz="1062076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717265" algn="l" defTabSz="1062076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248302" algn="l" defTabSz="1062076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Layout" Target="../slideLayouts/slideLayout2.xml"/><Relationship Id="rId1" Type="http://schemas.openxmlformats.org/officeDocument/2006/relationships/video" Target="file:///F:\DESN211%20Mary%20Seto%20Realize.mp4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6" name="Picture 5" descr="Seto-Hertz-1 sized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792336" y="0"/>
            <a:ext cx="11343879" cy="77406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4" name="DESN211 Mary Seto Realize.mp4">
            <a:hlinkClick r:id="" action="ppaction://media"/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 cstate="print"/>
          <a:stretch>
            <a:fillRect/>
          </a:stretch>
        </p:blipFill>
        <p:spPr>
          <a:xfrm>
            <a:off x="-240242" y="0"/>
            <a:ext cx="10320867" cy="77406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 fullScrn="1"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7" name="Content Placeholder 6" descr="Seto-Hertz-9 copy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0017312" cy="7740650"/>
          </a:xfrm>
        </p:spPr>
      </p:pic>
      <p:pic>
        <p:nvPicPr>
          <p:cNvPr id="8" name="Picture 7" descr="Seto-Hertz-9 copy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248" y="0"/>
            <a:ext cx="10017312" cy="77406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4" name="Content Placeholder 3" descr="Seto-Hertz-12 copy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-422890" y="0"/>
            <a:ext cx="11079826" cy="774065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6" name="Content Placeholder 5" descr="Seto-Hertz-2 copy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96491" y="0"/>
            <a:ext cx="9784136" cy="7740650"/>
          </a:xfrm>
        </p:spPr>
      </p:pic>
      <p:pic>
        <p:nvPicPr>
          <p:cNvPr id="9" name="Picture 8" descr="Seto-Hertz-2 copy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1" y="-48924"/>
            <a:ext cx="10080625" cy="778957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6" name="Content Placeholder 5" descr="Seto-Hertz-3 copy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96489" y="0"/>
            <a:ext cx="9784137" cy="7740650"/>
          </a:xfrm>
        </p:spPr>
      </p:pic>
      <p:pic>
        <p:nvPicPr>
          <p:cNvPr id="7" name="Picture 6" descr="Seto-Hertz-3 copy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248" y="0"/>
            <a:ext cx="10017312" cy="77406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8" name="Content Placeholder 7" descr="Seto-Hertz-4 moodboard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96491" y="0"/>
            <a:ext cx="9784136" cy="7740650"/>
          </a:xfrm>
        </p:spPr>
      </p:pic>
      <p:pic>
        <p:nvPicPr>
          <p:cNvPr id="10" name="Picture 9" descr="Seto-Hertz-4 copy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248" y="0"/>
            <a:ext cx="10017312" cy="77406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4" name="Content Placeholder 3" descr="Seto-Hertz-5 copy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96491" y="0"/>
            <a:ext cx="9784136" cy="7740650"/>
          </a:xfrm>
        </p:spPr>
      </p:pic>
      <p:pic>
        <p:nvPicPr>
          <p:cNvPr id="5" name="Picture 4" descr="Seto-Hertz-5 copy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248" y="0"/>
            <a:ext cx="10017312" cy="77406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5" name="Picture 4" descr="Seto-Hertz-7 copy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96491" y="0"/>
            <a:ext cx="9784136" cy="7740650"/>
          </a:xfrm>
          <a:prstGeom prst="rect">
            <a:avLst/>
          </a:prstGeom>
        </p:spPr>
      </p:pic>
      <p:pic>
        <p:nvPicPr>
          <p:cNvPr id="7" name="Content Placeholder 6" descr="Seto-Hertz-7 copy.jp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0080625" cy="7789574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4" name="Content Placeholder 3" descr="Seto-Hertz-8 copy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96491" y="0"/>
            <a:ext cx="9784136" cy="7740650"/>
          </a:xfrm>
        </p:spPr>
      </p:pic>
      <p:pic>
        <p:nvPicPr>
          <p:cNvPr id="5" name="Picture 4" descr="Seto-Hertz-8 copy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248" y="-18107"/>
            <a:ext cx="10017312" cy="77406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4" name="Picture 3" descr="Seto-Hertz-8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248" y="0"/>
            <a:ext cx="10017312" cy="7740650"/>
          </a:xfrm>
          <a:prstGeom prst="rect">
            <a:avLst/>
          </a:prstGeom>
        </p:spPr>
      </p:pic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4" name="Content Placeholder 3" descr="Hertz-Seto-10 copy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77288" y="4"/>
            <a:ext cx="9803341" cy="7755844"/>
          </a:xfrm>
        </p:spPr>
      </p:pic>
      <p:pic>
        <p:nvPicPr>
          <p:cNvPr id="5" name="Picture 4" descr="Hertz-Seto-10 copy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248" y="0"/>
            <a:ext cx="10017312" cy="77406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268</TotalTime>
  <Words>0</Words>
  <Application>Microsoft Office PowerPoint</Application>
  <PresentationFormat>Custom</PresentationFormat>
  <Paragraphs>0</Paragraphs>
  <Slides>12</Slides>
  <Notes>0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Mary</dc:creator>
  <cp:lastModifiedBy>Mary</cp:lastModifiedBy>
  <cp:revision>11</cp:revision>
  <dcterms:created xsi:type="dcterms:W3CDTF">2016-04-14T01:41:51Z</dcterms:created>
  <dcterms:modified xsi:type="dcterms:W3CDTF">2016-04-15T04:33:28Z</dcterms:modified>
</cp:coreProperties>
</file>